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7" r:id="rId4"/>
  </p:sldMasterIdLst>
  <p:sldIdLst>
    <p:sldId id="26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</p:sldIdLst>
  <p:sldSz cx="6858000" cy="9906000" type="A4"/>
  <p:notesSz cx="9906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吴刚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27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2025年12月03日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5" y="850900"/>
            <a:ext cx="5369560" cy="7553325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 fontScale="25000"/>
          </a:bodyPr>
          <a:lstStyle/>
          <a:p>
            <a:pPr marL="0" indent="0">
              <a:buNone/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乙肝病毒感染：乙型肝炎表面抗原定量强阳性</a:t>
            </a: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心电图异常：偶发室上性早搏</a:t>
            </a:r>
            <a:endParaRPr lang="zh-CN" altLang="en-US" sz="5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</a:t>
            </a: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尽快到医院感染科或肝病专科就诊，完善乙肝五项、肝脏超声等检查，规范治疗。</a:t>
            </a:r>
            <a:endParaRPr lang="zh-CN" altLang="en-US" sz="5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绝对禁酒，避免劳累，清淡饮食。</a:t>
            </a:r>
            <a:endParaRPr lang="zh-CN" altLang="en-US" sz="5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定期复查，动态监测病情变化。</a:t>
            </a:r>
            <a:endParaRPr lang="zh-CN" altLang="en-US" sz="5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复查心电图，不适随诊。</a:t>
            </a:r>
            <a:endParaRPr lang="zh-CN" altLang="en-US" sz="5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检查日期：</a:t>
            </a: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日总检医师：谈亚利</a:t>
            </a: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JIANC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WPS 演示</Application>
  <PresentationFormat>A4 纸张(210x297 毫米)</PresentationFormat>
  <Paragraphs>37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 Light</vt:lpstr>
      <vt:lpstr>微软雅黑</vt:lpstr>
      <vt:lpstr>等线</vt:lpstr>
      <vt:lpstr>Arial Unicode MS</vt:lpstr>
      <vt:lpstr>等线 Light</vt:lpstr>
      <vt:lpstr>Calibri</vt:lpstr>
      <vt:lpstr>Office Theme</vt:lpstr>
      <vt:lpstr>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Health Manage 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员工体检报告</dc:title>
  <dc:creator>Health Manage AI</dc:creator>
  <dc:subject>员工体检报告</dc:subject>
  <cp:lastModifiedBy>银杏舍医务室2</cp:lastModifiedBy>
  <cp:revision>7</cp:revision>
  <dcterms:created xsi:type="dcterms:W3CDTF">2025-12-03T01:56:00Z</dcterms:created>
  <dcterms:modified xsi:type="dcterms:W3CDTF">2025-12-04T06:35:56Z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B69458E720814444A23278A5C651204D</vt:lpwstr>
  </property>
  <property fmtid="{D5CDD505-2E9C-101B-9397-08002B2CF9AE}" pid="3" name="KSOProductBuildVer">
    <vt:lpwstr>2052-11.8.2.11019</vt:lpwstr>
  </property>
</Properties>
</file>